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8288000" cy="10287000"/>
  <p:notesSz cx="6858000" cy="9144000"/>
  <p:embeddedFontLst>
    <p:embeddedFont>
      <p:font typeface="Arial Bold" panose="020B0704020202020204" pitchFamily="34" charset="0"/>
      <p:bold r:id="rId14"/>
    </p:embeddedFont>
    <p:embeddedFont>
      <p:font typeface="Arimo" panose="020B060402020202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itchFamily="2" charset="0"/>
      <p:regular r:id="rId20"/>
    </p:embeddedFont>
    <p:embeddedFont>
      <p:font typeface="EB Garamond Medium" pitchFamily="2" charset="0"/>
      <p:regular r:id="rId21"/>
      <p:italic r:id="rId22"/>
    </p:embeddedFont>
    <p:embeddedFont>
      <p:font typeface="Public Sans Bold" pitchFamily="2" charset="0"/>
      <p:regular r:id="rId23"/>
    </p:embeddedFont>
    <p:embeddedFont>
      <p:font typeface="Public Sans Bold Italics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github.com/13-akshaya/Online_Food_Delivery.git" TargetMode="External" /><Relationship Id="rId5" Type="http://schemas.openxmlformats.org/officeDocument/2006/relationships/image" Target="../media/image15.png" /><Relationship Id="rId4" Type="http://schemas.openxmlformats.org/officeDocument/2006/relationships/image" Target="../media/image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 /><Relationship Id="rId3" Type="http://schemas.openxmlformats.org/officeDocument/2006/relationships/image" Target="../media/image3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sv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82"/>
            <a:ext cx="18288000" cy="10270434"/>
          </a:xfrm>
          <a:custGeom>
            <a:avLst/>
            <a:gdLst/>
            <a:ahLst/>
            <a:cxnLst/>
            <a:rect l="l" t="t" r="r" b="b"/>
            <a:pathLst>
              <a:path w="18288000" h="10270434">
                <a:moveTo>
                  <a:pt x="0" y="0"/>
                </a:moveTo>
                <a:lnTo>
                  <a:pt x="18288000" y="0"/>
                </a:lnTo>
                <a:lnTo>
                  <a:pt x="18288000" y="10270434"/>
                </a:lnTo>
                <a:lnTo>
                  <a:pt x="0" y="10270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13188" y="4814776"/>
            <a:ext cx="719599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Online Food Delivery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232" y="6670831"/>
            <a:ext cx="7195950" cy="79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Task - 1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25400"/>
            <a:ext cx="18288002" cy="10287002"/>
          </a:xfrm>
          <a:custGeom>
            <a:avLst/>
            <a:gdLst/>
            <a:ahLst/>
            <a:cxnLst/>
            <a:rect l="l" t="t" r="r" b="b"/>
            <a:pathLst>
              <a:path w="18288002" h="10287002">
                <a:moveTo>
                  <a:pt x="0" y="0"/>
                </a:moveTo>
                <a:lnTo>
                  <a:pt x="18288002" y="0"/>
                </a:lnTo>
                <a:lnTo>
                  <a:pt x="18288002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18" r="-1780" b="-103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5670" y="3570514"/>
            <a:ext cx="2362200" cy="2362200"/>
          </a:xfrm>
          <a:custGeom>
            <a:avLst/>
            <a:gdLst/>
            <a:ahLst/>
            <a:cxnLst/>
            <a:rect l="l" t="t" r="r" b="b"/>
            <a:pathLst>
              <a:path w="2362200" h="2362200">
                <a:moveTo>
                  <a:pt x="0" y="0"/>
                </a:moveTo>
                <a:lnTo>
                  <a:pt x="2362200" y="0"/>
                </a:lnTo>
                <a:lnTo>
                  <a:pt x="2362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4800" y="4246067"/>
            <a:ext cx="6360315" cy="40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799" dirty="0">
              <a:solidFill>
                <a:srgbClr val="BD8738"/>
              </a:solidFill>
              <a:latin typeface="Public Sans Bold Italics"/>
            </a:endParaRPr>
          </a:p>
        </p:txBody>
      </p:sp>
      <p:sp>
        <p:nvSpPr>
          <p:cNvPr id="11" name="TextBox 10">
            <a:hlinkClick r:id="rId6"/>
          </p:cNvPr>
          <p:cNvSpPr txBox="1"/>
          <p:nvPr/>
        </p:nvSpPr>
        <p:spPr>
          <a:xfrm>
            <a:off x="8077200" y="445083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https://github.com/13-akshaya/Online_Food_Delivery.git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6988"/>
          </a:xfrm>
          <a:custGeom>
            <a:avLst/>
            <a:gdLst/>
            <a:ahLst/>
            <a:cxnLst/>
            <a:rect l="l" t="t" r="r" b="b"/>
            <a:pathLst>
              <a:path w="18288000" h="10286988">
                <a:moveTo>
                  <a:pt x="18288000" y="0"/>
                </a:moveTo>
                <a:lnTo>
                  <a:pt x="0" y="0"/>
                </a:lnTo>
                <a:lnTo>
                  <a:pt x="0" y="10286988"/>
                </a:lnTo>
                <a:lnTo>
                  <a:pt x="18288000" y="1028698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r="-124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12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9422" y="1689486"/>
            <a:ext cx="666147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Online Food Delivery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501441"/>
            <a:ext cx="891435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39" lvl="1" indent="-337820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online food delivery platform that connects hungry customers with a wide variety of restaurants and cuisines .</a:t>
            </a:r>
          </a:p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user-friendly website ensuring seamless and satisfying experience for both users and restaurant partners.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4550" y="4842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3617"/>
              </p:ext>
            </p:extLst>
          </p:nvPr>
        </p:nvGraphicFramePr>
        <p:xfrm>
          <a:off x="479567" y="4870405"/>
          <a:ext cx="8508999" cy="2915090"/>
        </p:xfrm>
        <a:graphic>
          <a:graphicData uri="http://schemas.openxmlformats.org/drawingml/2006/table">
            <a:tbl>
              <a:tblPr/>
              <a:tblGrid>
                <a:gridCol w="345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95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au910020104002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ABINAYA  P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IN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2F3F5"/>
                          </a:solidFill>
                          <a:latin typeface="Arimo"/>
                        </a:rPr>
                        <a:t>au910020104004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AKSHAYA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IN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au910020104015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JAYAPRIYA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IN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au910020104038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SANJAY  N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IN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8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AutoShape 5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5175" y="1197391"/>
            <a:ext cx="13600950" cy="267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Creation of SRS &amp;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Create SRS : “Your Project”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Set-up of Github account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Hands-on to various commands of Git Bash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0325" y="6730708"/>
            <a:ext cx="13914150" cy="22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Get to know about different lifecycle models.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importance and how to create an SRS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Knowing various commands of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agile and scrum management techniques for efficient product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375" y="4273735"/>
            <a:ext cx="9004350" cy="53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100% Completion of the above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5" y="5990311"/>
            <a:ext cx="5076640" cy="5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C88C32"/>
                </a:solidFill>
                <a:latin typeface="Public Sans Bold"/>
              </a:rPr>
              <a:t>Learning Outcome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983" y="519942"/>
            <a:ext cx="5076640" cy="54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Task - 1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351" y="3687890"/>
            <a:ext cx="90043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Evaluation Metric: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65221" t="-3320" r="-65239" b="33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3" y="51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033" y="589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88C32"/>
                </a:solidFill>
                <a:latin typeface="EB Garamond Bold"/>
              </a:rPr>
              <a:t>Summary of your task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9786760" cy="431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 dirty="0"/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Identify your target audience and understand their needs.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Analyze the local food delivery market.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Select a reliable web hosting provider.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Write HTML, CSS, and JavaScript code to build the user interface.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features like user registration, login, and search functionality.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Choose a programming language and framework for your server.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Create a database to store user information, restaurant data, and orders.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an order management system.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Integrate payment gateways like PayPal, Stripe, or others.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Set up a customer support system to address user and restaurant inquiries and issues.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Test the usability and functionality of the website.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Deploy the website on your chosen hosting server.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033" y="6692437"/>
            <a:ext cx="11128038" cy="277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Creating a food delivery website is a multi-step project that involves careful planning and execution. It begins with idea conceptualization and market research, followed by domain/hosting setup. The website design, front-end, and back-end development stages bring the user interface to life, along with registration, authentication, restaurant management, order processing, payment integration features.  Quality assurance and testing ensure a bug-free website, and the launch is followed by a marketing strategy to attract users and restaurants. Ongoing customer support, feedback collection, and iteration are vital for success. Building a food delivery website demands a comprehensive approach and a commitment to meeting user needs and market demands.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404810"/>
            <a:ext cx="271462" cy="688182"/>
            <a:chOff x="0" y="0"/>
            <a:chExt cx="361949" cy="91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50" cy="917575"/>
            </a:xfrm>
            <a:custGeom>
              <a:avLst/>
              <a:gdLst/>
              <a:ahLst/>
              <a:cxnLst/>
              <a:rect l="l" t="t" r="r" b="b"/>
              <a:pathLst>
                <a:path w="361950" h="917575">
                  <a:moveTo>
                    <a:pt x="0" y="0"/>
                  </a:moveTo>
                  <a:lnTo>
                    <a:pt x="361950" y="0"/>
                  </a:lnTo>
                  <a:lnTo>
                    <a:pt x="361950" y="917575"/>
                  </a:lnTo>
                  <a:lnTo>
                    <a:pt x="0" y="917575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5250752" y="2120818"/>
            <a:ext cx="7770144" cy="6742086"/>
          </a:xfrm>
          <a:custGeom>
            <a:avLst/>
            <a:gdLst/>
            <a:ahLst/>
            <a:cxnLst/>
            <a:rect l="l" t="t" r="r" b="b"/>
            <a:pathLst>
              <a:path w="7770144" h="6742086">
                <a:moveTo>
                  <a:pt x="0" y="0"/>
                </a:moveTo>
                <a:lnTo>
                  <a:pt x="7770144" y="0"/>
                </a:lnTo>
                <a:lnTo>
                  <a:pt x="7770144" y="6742086"/>
                </a:lnTo>
                <a:lnTo>
                  <a:pt x="0" y="674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882526" y="2164638"/>
            <a:ext cx="8518772" cy="6754534"/>
          </a:xfrm>
          <a:custGeom>
            <a:avLst/>
            <a:gdLst/>
            <a:ahLst/>
            <a:cxnLst/>
            <a:rect l="l" t="t" r="r" b="b"/>
            <a:pathLst>
              <a:path w="8518772" h="6754534">
                <a:moveTo>
                  <a:pt x="0" y="0"/>
                </a:moveTo>
                <a:lnTo>
                  <a:pt x="8518772" y="0"/>
                </a:lnTo>
                <a:lnTo>
                  <a:pt x="8518772" y="6754534"/>
                </a:lnTo>
                <a:lnTo>
                  <a:pt x="0" y="675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77826" y="2764336"/>
            <a:ext cx="4158766" cy="4158766"/>
          </a:xfrm>
          <a:custGeom>
            <a:avLst/>
            <a:gdLst/>
            <a:ahLst/>
            <a:cxnLst/>
            <a:rect l="l" t="t" r="r" b="b"/>
            <a:pathLst>
              <a:path w="4158766" h="4158766">
                <a:moveTo>
                  <a:pt x="0" y="0"/>
                </a:moveTo>
                <a:lnTo>
                  <a:pt x="4158766" y="0"/>
                </a:lnTo>
                <a:lnTo>
                  <a:pt x="4158766" y="4158766"/>
                </a:lnTo>
                <a:lnTo>
                  <a:pt x="0" y="4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529917" y="4574530"/>
            <a:ext cx="3246750" cy="54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Check-List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695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Gather requirements for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9265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Prepare database design schemas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9241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Get your initial project Structure ready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791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Initiate a git repository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22457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add Readme.md file with description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65733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Commit all changes with "first commit"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6003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create a repository on github related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6130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Push your changes to 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8025" y="341775"/>
            <a:ext cx="6069750" cy="92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C88C32"/>
                </a:solidFill>
                <a:latin typeface="EB Garamond Bold"/>
              </a:rPr>
              <a:t>Assessment Parameter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USER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28444"/>
            <a:ext cx="14554200" cy="692221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162800" y="1039969"/>
            <a:ext cx="312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950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667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FOOD ORDERING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62100"/>
            <a:ext cx="15072769" cy="72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23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LOGIN / REGISTRATION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043080"/>
            <a:ext cx="14257590" cy="67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PAYMENT PAGE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300"/>
            <a:ext cx="15190436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474</Words>
  <Application>Microsoft Office PowerPoint</Application>
  <PresentationFormat>Custom</PresentationFormat>
  <Paragraphs>79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FOOD ORDERING PAGE</vt:lpstr>
      <vt:lpstr>LOGIN / REGISTRATION PAGE</vt:lpstr>
      <vt:lpstr>PAYMENT PAGE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 _ Task 1_.pptx</dc:title>
  <cp:lastModifiedBy>Akshaya Harini</cp:lastModifiedBy>
  <cp:revision>9</cp:revision>
  <dcterms:created xsi:type="dcterms:W3CDTF">2006-08-16T00:00:00Z</dcterms:created>
  <dcterms:modified xsi:type="dcterms:W3CDTF">2023-11-09T09:09:14Z</dcterms:modified>
  <dc:identifier>DAFzGa52FAs</dc:identifier>
</cp:coreProperties>
</file>